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6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9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6755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4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3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09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35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8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0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9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9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8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6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8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B70BED-84AE-4509-80A4-1ED50E5BCEE1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D7C7F-971D-409D-BBAF-0B9FA102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42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Helpers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Citizens of our community!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9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Who are community helpers?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010" y="1853248"/>
            <a:ext cx="10276608" cy="419548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community helper is a person who provides a service, using a skill or learned training, within our community.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In your words: ______________________________________________________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____________________________________________________________________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____________________________________________________________________.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26764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&amp; Safety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273969"/>
            <a:ext cx="5157787" cy="823912"/>
          </a:xfrm>
        </p:spPr>
        <p:txBody>
          <a:bodyPr/>
          <a:lstStyle/>
          <a:p>
            <a:r>
              <a:rPr lang="en-US" dirty="0" smtClean="0"/>
              <a:t>Firefighter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42900" y="2097882"/>
            <a:ext cx="5654675" cy="441721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Definition: A person that has been trained to prevent and extinguish fires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Location: local fire halls, burning buildings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Tools: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Others: Coast Guard,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     Boarder Patrol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278732"/>
            <a:ext cx="5183188" cy="823912"/>
          </a:xfrm>
        </p:spPr>
        <p:txBody>
          <a:bodyPr/>
          <a:lstStyle/>
          <a:p>
            <a:r>
              <a:rPr lang="en-US" dirty="0" smtClean="0"/>
              <a:t>Police Officer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2097881"/>
            <a:ext cx="5734050" cy="441721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Definition: Someone trained to uphold and enforce the law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Location: all populated locations, jails, town halls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Tools: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Others: Detective,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/>
              <a:t>Social Worker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267" y1="95817" x2="23267" y2="95817"/>
                        <a14:foregroundMark x1="55446" y1="93725" x2="55446" y2="93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21" y="3918217"/>
            <a:ext cx="1258932" cy="23838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4"/>
          <a:stretch/>
        </p:blipFill>
        <p:spPr>
          <a:xfrm>
            <a:off x="9687996" y="4306490"/>
            <a:ext cx="1854428" cy="185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1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46269" y="1029336"/>
            <a:ext cx="5157787" cy="823912"/>
          </a:xfrm>
        </p:spPr>
        <p:txBody>
          <a:bodyPr/>
          <a:lstStyle/>
          <a:p>
            <a:r>
              <a:rPr lang="en-US" dirty="0" smtClean="0"/>
              <a:t>Nurse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92231" y="1853248"/>
            <a:ext cx="5711825" cy="47410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Definition: A person who is trained to care for those that are ill or needing medical assistance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Location: hospitals, doctor’s offices, schools, homes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Tools: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Others: Ambulance,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Midwife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273969"/>
            <a:ext cx="5183188" cy="823912"/>
          </a:xfrm>
        </p:spPr>
        <p:txBody>
          <a:bodyPr/>
          <a:lstStyle/>
          <a:p>
            <a:r>
              <a:rPr lang="en-US" dirty="0" smtClean="0"/>
              <a:t>Doctor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199" y="2116932"/>
            <a:ext cx="5881255" cy="45696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Definition: A person who is trained with skills for diagnosing &amp; treating an aliment 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Location: hospitals, offices, private locations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Tools: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Others: Dentist,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Specialists, Veterinarian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971" y="4590080"/>
            <a:ext cx="1963882" cy="20042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593" y="4281054"/>
            <a:ext cx="2560089" cy="17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078707"/>
            <a:ext cx="5157787" cy="823912"/>
          </a:xfrm>
        </p:spPr>
        <p:txBody>
          <a:bodyPr/>
          <a:lstStyle/>
          <a:p>
            <a:r>
              <a:rPr lang="en-US" dirty="0" smtClean="0"/>
              <a:t>Barber / Beautician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171450" y="1969294"/>
            <a:ext cx="5826125" cy="45839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Definition: Someone who cuts or styles hair / make-up, nails, &amp; cosmetic remedies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Location: shops, personal homes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Tools: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Others: Spa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078707"/>
            <a:ext cx="5183188" cy="823912"/>
          </a:xfrm>
        </p:spPr>
        <p:txBody>
          <a:bodyPr/>
          <a:lstStyle/>
          <a:p>
            <a:r>
              <a:rPr lang="en-US" dirty="0" smtClean="0"/>
              <a:t>Mechanic 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5676901" y="1969294"/>
            <a:ext cx="6362700" cy="45839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Definition: A person trained to inspect and fix problems with vehicles, machines, or appliances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Location: garages, shops, warehouses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Tools: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Others: Repair technician</a:t>
            </a:r>
            <a:r>
              <a:rPr lang="en-US" sz="2000" dirty="0" smtClean="0"/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carpenter, engineer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57" y="4480405"/>
            <a:ext cx="2530559" cy="21888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986" y="4604093"/>
            <a:ext cx="1884362" cy="19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Services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92956" y="1029336"/>
            <a:ext cx="5157787" cy="823912"/>
          </a:xfrm>
        </p:spPr>
        <p:txBody>
          <a:bodyPr/>
          <a:lstStyle/>
          <a:p>
            <a:r>
              <a:rPr lang="en-US" dirty="0" smtClean="0"/>
              <a:t>Waiter / Waitress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73038" y="1853248"/>
            <a:ext cx="5332412" cy="46809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Definition: Someone who serves customers food and beverages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Location: restaurants</a:t>
            </a:r>
            <a:r>
              <a:rPr lang="en-US" sz="2400" dirty="0" smtClean="0"/>
              <a:t>, ice cream shops, catered events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Tools: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Others: fast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/>
              <a:t>food servers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097588" y="1029336"/>
            <a:ext cx="5183188" cy="823912"/>
          </a:xfrm>
        </p:spPr>
        <p:txBody>
          <a:bodyPr/>
          <a:lstStyle/>
          <a:p>
            <a:r>
              <a:rPr lang="en-US" dirty="0" smtClean="0"/>
              <a:t>Chef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5657850" y="1853249"/>
            <a:ext cx="6534150" cy="46809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Definition: A person who cooks and prepares food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Location: restaurants, catering services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Tools: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Others: baker,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cooks in service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providing locations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"/>
          <a:stretch/>
        </p:blipFill>
        <p:spPr>
          <a:xfrm>
            <a:off x="2912454" y="4312228"/>
            <a:ext cx="2178369" cy="21180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91" y="3575049"/>
            <a:ext cx="31115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6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29336"/>
            <a:ext cx="5157787" cy="823912"/>
          </a:xfrm>
        </p:spPr>
        <p:txBody>
          <a:bodyPr/>
          <a:lstStyle/>
          <a:p>
            <a:r>
              <a:rPr lang="en-US" dirty="0" smtClean="0"/>
              <a:t>Pilot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2887" y="1853247"/>
            <a:ext cx="5754688" cy="45163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Definition: A person who is trained to fly and controls airplanes &amp; helicopters 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Location: airports, altitude of 3500 feet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Tools: 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Others: Air force,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 </a:t>
            </a:r>
            <a:r>
              <a:rPr lang="en-US" sz="2200" dirty="0" smtClean="0"/>
              <a:t>  </a:t>
            </a:r>
            <a:r>
              <a:rPr lang="en-US" sz="2200" dirty="0" smtClean="0"/>
              <a:t>Mercy flight attendants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2" y="1029336"/>
            <a:ext cx="5183188" cy="823912"/>
          </a:xfrm>
        </p:spPr>
        <p:txBody>
          <a:bodyPr/>
          <a:lstStyle/>
          <a:p>
            <a:r>
              <a:rPr lang="en-US" dirty="0" smtClean="0"/>
              <a:t>Entertainers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7575" y="1853246"/>
            <a:ext cx="6022975" cy="46778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700" dirty="0" smtClean="0"/>
              <a:t>Definition: Someone who is paid to entertain viewers </a:t>
            </a:r>
          </a:p>
          <a:p>
            <a:pPr>
              <a:lnSpc>
                <a:spcPct val="150000"/>
              </a:lnSpc>
            </a:pPr>
            <a:r>
              <a:rPr lang="en-US" sz="2700" dirty="0" smtClean="0"/>
              <a:t>Location: television, radio, Hollywood, movie sets, performing arts centers</a:t>
            </a:r>
          </a:p>
          <a:p>
            <a:pPr>
              <a:lnSpc>
                <a:spcPct val="150000"/>
              </a:lnSpc>
            </a:pPr>
            <a:r>
              <a:rPr lang="en-US" sz="2700" dirty="0" smtClean="0"/>
              <a:t>Tools: </a:t>
            </a:r>
          </a:p>
          <a:p>
            <a:pPr>
              <a:lnSpc>
                <a:spcPct val="150000"/>
              </a:lnSpc>
            </a:pPr>
            <a:r>
              <a:rPr lang="en-US" sz="2900" dirty="0" smtClean="0"/>
              <a:t>Others: Singers,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00" dirty="0" smtClean="0"/>
              <a:t>    Actors, Comedians,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00" dirty="0" smtClean="0"/>
              <a:t>    News Anchors,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00" dirty="0" smtClean="0"/>
              <a:t>       Circus</a:t>
            </a:r>
            <a:endParaRPr lang="en-US" sz="2900" dirty="0" smtClean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50" y="3777030"/>
            <a:ext cx="2260600" cy="1505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909" y1="17470" x2="35909" y2="17470"/>
                        <a14:foregroundMark x1="43182" y1="16867" x2="43182" y2="16867"/>
                        <a14:foregroundMark x1="33182" y1="39157" x2="33182" y2="39157"/>
                        <a14:foregroundMark x1="48636" y1="59036" x2="48636" y2="59036"/>
                        <a14:foregroundMark x1="16364" y1="56627" x2="16364" y2="56627"/>
                        <a14:foregroundMark x1="65909" y1="52410" x2="65909" y2="52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4716" y="3934790"/>
            <a:ext cx="2956930" cy="22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</TotalTime>
  <Words>374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Community Helpers</vt:lpstr>
      <vt:lpstr>Who are community helpers?</vt:lpstr>
      <vt:lpstr>Protection &amp; Safety </vt:lpstr>
      <vt:lpstr>Medical</vt:lpstr>
      <vt:lpstr>Services</vt:lpstr>
      <vt:lpstr>Food Services </vt:lpstr>
      <vt:lpstr>Others</vt:lpstr>
    </vt:vector>
  </TitlesOfParts>
  <Company>St. John Fisher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Helpers</dc:title>
  <dc:creator>Bretsch, Katherine G</dc:creator>
  <cp:lastModifiedBy>Bretsch, Katherine G</cp:lastModifiedBy>
  <cp:revision>22</cp:revision>
  <dcterms:created xsi:type="dcterms:W3CDTF">2015-03-13T14:28:36Z</dcterms:created>
  <dcterms:modified xsi:type="dcterms:W3CDTF">2015-03-13T15:52:00Z</dcterms:modified>
</cp:coreProperties>
</file>